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0" r:id="rId5"/>
    <p:sldId id="264" r:id="rId6"/>
    <p:sldId id="258" r:id="rId7"/>
    <p:sldId id="259" r:id="rId8"/>
    <p:sldId id="262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>
        <p:scale>
          <a:sx n="81" d="100"/>
          <a:sy n="81" d="100"/>
        </p:scale>
        <p:origin x="-216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E401711-02DC-4F5A-B0A4-D7A4CFB82638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10A69-C0BC-4A5A-8FE4-5D0B5D0F11EE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3B61-F054-442D-881D-6A81C2774BFE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8CD3A-8283-4FC4-856C-D5E0BF662449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FEE8-FC08-4C54-BE1B-81CB6CA05FC8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528B-AADB-4276-9F0D-B13FCF86F309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6497F-A1E4-4C0B-8811-954A59B26923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24E7-1432-4F89-B9E6-59843C6C91FE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AD9C-D29C-4D1E-A739-CC3C95B41085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336BD-BA89-4B92-9DBC-679F61142570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B5C7-A3C7-439B-802A-DFE3FCA7ADBD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5EA-47B7-4DBF-958B-A3D4DA4F431A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4AAA-CF98-48DB-9517-D7ADD1FD1213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F696-D0E7-4C66-925E-251F9C0B0F21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732E-4FBC-4B01-A175-6B1CAC9B226D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4AFC5-17E4-4A26-A144-49682BD36ECA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9482-E0DA-4858-9A19-F8B792C0C3D9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C48ED7C-D9A5-4EA8-B309-6E368BFA8F2B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791469" y="1044207"/>
            <a:ext cx="9755187" cy="1060334"/>
          </a:xfrm>
        </p:spPr>
        <p:txBody>
          <a:bodyPr>
            <a:normAutofit fontScale="90000"/>
          </a:bodyPr>
          <a:lstStyle/>
          <a:p>
            <a:r>
              <a:rPr lang="en-US" sz="7200" dirty="0" smtClean="0"/>
              <a:t>Adolescent pregnancy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37599" y="2083921"/>
            <a:ext cx="5125287" cy="550333"/>
          </a:xfrm>
        </p:spPr>
        <p:txBody>
          <a:bodyPr/>
          <a:lstStyle/>
          <a:p>
            <a:r>
              <a:rPr lang="en-US" dirty="0" smtClean="0"/>
              <a:t>Social issue presentation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14048">
            <a:off x="747158" y="2559425"/>
            <a:ext cx="5654922" cy="3208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747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FACTS in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Births are dropping at over 7% annually</a:t>
            </a:r>
          </a:p>
          <a:p>
            <a:r>
              <a:rPr lang="en-US" dirty="0" smtClean="0"/>
              <a:t>80 % of teenage pregnancy are unintended</a:t>
            </a:r>
          </a:p>
          <a:p>
            <a:r>
              <a:rPr lang="en-US" dirty="0" smtClean="0"/>
              <a:t>73% of teen births occurred to girls between 18-19 years</a:t>
            </a:r>
          </a:p>
          <a:p>
            <a:r>
              <a:rPr lang="en-US" dirty="0" smtClean="0"/>
              <a:t>59% of pregnant teens keep their babies</a:t>
            </a:r>
          </a:p>
          <a:p>
            <a:r>
              <a:rPr lang="en-US" dirty="0" smtClean="0"/>
              <a:t>New Mexico and Arkansas lead in teen pregnancies</a:t>
            </a:r>
          </a:p>
          <a:p>
            <a:r>
              <a:rPr lang="en-US" dirty="0" smtClean="0"/>
              <a:t>90% of sexually active teens that ignore contraceptives get pregnant</a:t>
            </a:r>
          </a:p>
          <a:p>
            <a:r>
              <a:rPr lang="en-US" dirty="0" smtClean="0"/>
              <a:t>Leads to 45% of school girl drop outs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88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Lack of information</a:t>
            </a:r>
          </a:p>
          <a:p>
            <a:r>
              <a:rPr lang="en-US" dirty="0" smtClean="0"/>
              <a:t>Sexual violence</a:t>
            </a:r>
          </a:p>
          <a:p>
            <a:r>
              <a:rPr lang="en-US" dirty="0" smtClean="0"/>
              <a:t>Early, forced or childhood marriages</a:t>
            </a:r>
          </a:p>
          <a:p>
            <a:r>
              <a:rPr lang="en-US" dirty="0" smtClean="0"/>
              <a:t>Peer pressure</a:t>
            </a:r>
          </a:p>
          <a:p>
            <a:r>
              <a:rPr lang="en-US" dirty="0" smtClean="0"/>
              <a:t>Parental absenteeism</a:t>
            </a:r>
          </a:p>
          <a:p>
            <a:r>
              <a:rPr lang="en-US" dirty="0" smtClean="0"/>
              <a:t>Lack of education and economic opportunities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41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Economic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Lost investment; on education</a:t>
            </a:r>
          </a:p>
          <a:p>
            <a:r>
              <a:rPr lang="en-US" dirty="0" smtClean="0"/>
              <a:t>Reduced earnings</a:t>
            </a:r>
          </a:p>
          <a:p>
            <a:r>
              <a:rPr lang="en-US" dirty="0" smtClean="0"/>
              <a:t>Slow society growth rate</a:t>
            </a:r>
          </a:p>
          <a:p>
            <a:r>
              <a:rPr lang="en-US" dirty="0" smtClean="0"/>
              <a:t>Stagnation of living standards</a:t>
            </a:r>
          </a:p>
          <a:p>
            <a:r>
              <a:rPr lang="en-US" dirty="0" smtClean="0"/>
              <a:t>Increase in health expenses</a:t>
            </a:r>
          </a:p>
          <a:p>
            <a:r>
              <a:rPr lang="en-US" dirty="0" smtClean="0"/>
              <a:t>Reduction in median household income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56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Social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Discrimination</a:t>
            </a:r>
          </a:p>
          <a:p>
            <a:r>
              <a:rPr lang="en-US" dirty="0" smtClean="0"/>
              <a:t>Branding</a:t>
            </a:r>
          </a:p>
          <a:p>
            <a:r>
              <a:rPr lang="en-US" dirty="0" smtClean="0"/>
              <a:t>Sidelining of opportunities</a:t>
            </a:r>
          </a:p>
          <a:p>
            <a:r>
              <a:rPr lang="en-US" dirty="0" smtClean="0"/>
              <a:t>Lack of access to education resources</a:t>
            </a:r>
          </a:p>
          <a:p>
            <a:r>
              <a:rPr lang="en-US" dirty="0" smtClean="0"/>
              <a:t>Stagnation in one economic class</a:t>
            </a:r>
          </a:p>
          <a:p>
            <a:r>
              <a:rPr lang="en-US" dirty="0" smtClean="0"/>
              <a:t>Exposure to early marriage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54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Social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Low birth-weight babies</a:t>
            </a:r>
          </a:p>
          <a:p>
            <a:r>
              <a:rPr lang="en-US" dirty="0" smtClean="0"/>
              <a:t>Maternal mortality</a:t>
            </a:r>
          </a:p>
          <a:p>
            <a:r>
              <a:rPr lang="en-US" dirty="0" smtClean="0"/>
              <a:t>Prolonged labor</a:t>
            </a:r>
          </a:p>
          <a:p>
            <a:r>
              <a:rPr lang="en-US" dirty="0" smtClean="0"/>
              <a:t>Iron deficiency anemia</a:t>
            </a:r>
          </a:p>
          <a:p>
            <a:r>
              <a:rPr lang="en-US" dirty="0" smtClean="0"/>
              <a:t>Pregnancy complications</a:t>
            </a:r>
          </a:p>
          <a:p>
            <a:r>
              <a:rPr lang="en-US" dirty="0" smtClean="0"/>
              <a:t>Defective babies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37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link to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Leads to low performance</a:t>
            </a:r>
          </a:p>
          <a:p>
            <a:r>
              <a:rPr lang="en-US" dirty="0" smtClean="0"/>
              <a:t>Leads to school drop outs</a:t>
            </a:r>
          </a:p>
          <a:p>
            <a:r>
              <a:rPr lang="en-US" dirty="0" smtClean="0"/>
              <a:t>Offers ground for peer pressure</a:t>
            </a:r>
          </a:p>
          <a:p>
            <a:r>
              <a:rPr lang="en-US" dirty="0" smtClean="0"/>
              <a:t>Leads to low transition rates</a:t>
            </a:r>
          </a:p>
          <a:p>
            <a:r>
              <a:rPr lang="en-US" dirty="0" smtClean="0"/>
              <a:t>Lowers or distorts education ambitions</a:t>
            </a:r>
          </a:p>
          <a:p>
            <a:r>
              <a:rPr lang="en-US" dirty="0" smtClean="0"/>
              <a:t>Demotivates investment teen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40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Prevention and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Interpersonal communication</a:t>
            </a:r>
          </a:p>
          <a:p>
            <a:r>
              <a:rPr lang="en-US" dirty="0" smtClean="0"/>
              <a:t>Managing conflicts</a:t>
            </a:r>
          </a:p>
          <a:p>
            <a:r>
              <a:rPr lang="en-US" dirty="0" smtClean="0"/>
              <a:t>Listening</a:t>
            </a:r>
          </a:p>
          <a:p>
            <a:r>
              <a:rPr lang="en-US" dirty="0" smtClean="0"/>
              <a:t>Education on teen pregnancy</a:t>
            </a:r>
          </a:p>
          <a:p>
            <a:r>
              <a:rPr lang="en-US" dirty="0" smtClean="0"/>
              <a:t>Using of birth controls</a:t>
            </a:r>
          </a:p>
          <a:p>
            <a:r>
              <a:rPr lang="en-US" dirty="0" smtClean="0"/>
              <a:t>Involvement of parents in sexual education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02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Interpersonal communication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Initiators</a:t>
            </a:r>
          </a:p>
          <a:p>
            <a:r>
              <a:rPr lang="en-US" dirty="0" smtClean="0"/>
              <a:t>Parents</a:t>
            </a:r>
          </a:p>
          <a:p>
            <a:r>
              <a:rPr lang="en-US" dirty="0" smtClean="0"/>
              <a:t>Social workers</a:t>
            </a:r>
          </a:p>
          <a:p>
            <a:r>
              <a:rPr lang="en-US" dirty="0" smtClean="0"/>
              <a:t>Teachers</a:t>
            </a:r>
          </a:p>
          <a:p>
            <a:r>
              <a:rPr lang="en-US" dirty="0" smtClean="0"/>
              <a:t>Health educators</a:t>
            </a:r>
          </a:p>
          <a:p>
            <a:r>
              <a:rPr lang="en-US" dirty="0" smtClean="0"/>
              <a:t>counsellors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Topics</a:t>
            </a:r>
          </a:p>
          <a:p>
            <a:r>
              <a:rPr lang="en-US" dirty="0" smtClean="0"/>
              <a:t>Contraceptives</a:t>
            </a:r>
          </a:p>
          <a:p>
            <a:r>
              <a:rPr lang="en-US" dirty="0" smtClean="0"/>
              <a:t>Abstaining</a:t>
            </a:r>
          </a:p>
          <a:p>
            <a:r>
              <a:rPr lang="en-US" dirty="0" smtClean="0"/>
              <a:t>Birth control</a:t>
            </a:r>
          </a:p>
          <a:p>
            <a:r>
              <a:rPr lang="en-US" dirty="0" smtClean="0"/>
              <a:t>Prevention measures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26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Conflict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Initiators</a:t>
            </a:r>
          </a:p>
          <a:p>
            <a:r>
              <a:rPr lang="en-US" dirty="0" smtClean="0"/>
              <a:t>Social workers</a:t>
            </a:r>
          </a:p>
          <a:p>
            <a:r>
              <a:rPr lang="en-US" dirty="0" smtClean="0"/>
              <a:t>Parents</a:t>
            </a:r>
          </a:p>
          <a:p>
            <a:r>
              <a:rPr lang="en-US" dirty="0" smtClean="0"/>
              <a:t>Counsellors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u="sng" dirty="0" smtClean="0"/>
              <a:t>Topics</a:t>
            </a:r>
          </a:p>
          <a:p>
            <a:r>
              <a:rPr lang="en-US" dirty="0" smtClean="0"/>
              <a:t>Discernment</a:t>
            </a:r>
          </a:p>
          <a:p>
            <a:r>
              <a:rPr lang="en-US" dirty="0" smtClean="0"/>
              <a:t>Patience</a:t>
            </a:r>
          </a:p>
          <a:p>
            <a:r>
              <a:rPr lang="en-US" dirty="0" smtClean="0"/>
              <a:t>Respect </a:t>
            </a:r>
          </a:p>
          <a:p>
            <a:r>
              <a:rPr lang="en-US" dirty="0" smtClean="0"/>
              <a:t>Negotiation</a:t>
            </a:r>
          </a:p>
          <a:p>
            <a:r>
              <a:rPr lang="en-US" dirty="0" smtClean="0"/>
              <a:t>Confidence</a:t>
            </a:r>
          </a:p>
          <a:p>
            <a:r>
              <a:rPr lang="en-US" dirty="0" smtClean="0"/>
              <a:t>tolerance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72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Done through</a:t>
            </a:r>
          </a:p>
          <a:p>
            <a:r>
              <a:rPr lang="en-US" dirty="0" smtClean="0"/>
              <a:t>Public talks</a:t>
            </a:r>
          </a:p>
          <a:p>
            <a:r>
              <a:rPr lang="en-US" dirty="0" smtClean="0"/>
              <a:t>Class talks</a:t>
            </a:r>
          </a:p>
          <a:p>
            <a:r>
              <a:rPr lang="en-US" dirty="0" smtClean="0"/>
              <a:t>Team talks</a:t>
            </a:r>
          </a:p>
          <a:p>
            <a:r>
              <a:rPr lang="en-US" dirty="0" smtClean="0"/>
              <a:t>Personal talks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Topics</a:t>
            </a:r>
          </a:p>
          <a:p>
            <a:r>
              <a:rPr lang="en-US" dirty="0" smtClean="0"/>
              <a:t>Listening to parents</a:t>
            </a:r>
          </a:p>
          <a:p>
            <a:r>
              <a:rPr lang="en-US" dirty="0" smtClean="0"/>
              <a:t>Pregnancy prevention</a:t>
            </a:r>
          </a:p>
          <a:p>
            <a:r>
              <a:rPr lang="en-US" dirty="0" smtClean="0"/>
              <a:t>Focus on personal goals</a:t>
            </a:r>
          </a:p>
          <a:p>
            <a:r>
              <a:rPr lang="en-US" dirty="0" smtClean="0"/>
              <a:t>Internal conflict management</a:t>
            </a:r>
          </a:p>
          <a:p>
            <a:r>
              <a:rPr lang="en-US" dirty="0" smtClean="0"/>
              <a:t>Facts on sex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5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77</TotalTime>
  <Words>268</Words>
  <Application>Microsoft Office PowerPoint</Application>
  <PresentationFormat>Custom</PresentationFormat>
  <Paragraphs>88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Main Event</vt:lpstr>
      <vt:lpstr>Adolescent pregnancy</vt:lpstr>
      <vt:lpstr>FACTS in America</vt:lpstr>
      <vt:lpstr>causes</vt:lpstr>
      <vt:lpstr>Economic effects</vt:lpstr>
      <vt:lpstr>Social effects</vt:lpstr>
      <vt:lpstr>Social effects</vt:lpstr>
      <vt:lpstr>link to education</vt:lpstr>
      <vt:lpstr>Prevention and control</vt:lpstr>
      <vt:lpstr>Interpersonal communication</vt:lpstr>
      <vt:lpstr>Conflict management</vt:lpstr>
      <vt:lpstr>listening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Adolescent pregnancy</dc:title>
  <cp:lastModifiedBy>Simon</cp:lastModifiedBy>
  <cp:revision>11</cp:revision>
  <dcterms:created xsi:type="dcterms:W3CDTF">2019-04-08T20:27:03Z</dcterms:created>
  <dcterms:modified xsi:type="dcterms:W3CDTF">2019-04-08T23:52:53Z</dcterms:modified>
</cp:coreProperties>
</file>